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6" r:id="rId4"/>
    <p:sldId id="258" r:id="rId5"/>
    <p:sldId id="259" r:id="rId6"/>
    <p:sldId id="261" r:id="rId7"/>
    <p:sldId id="265" r:id="rId8"/>
    <p:sldId id="273" r:id="rId9"/>
    <p:sldId id="274" r:id="rId10"/>
    <p:sldId id="263" r:id="rId11"/>
    <p:sldId id="264" r:id="rId12"/>
    <p:sldId id="266" r:id="rId13"/>
    <p:sldId id="268" r:id="rId14"/>
    <p:sldId id="275" r:id="rId15"/>
    <p:sldId id="269" r:id="rId16"/>
    <p:sldId id="270" r:id="rId17"/>
    <p:sldId id="271" r:id="rId18"/>
    <p:sldId id="272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vertBarState="maximized">
    <p:restoredLeft sz="16962" autoAdjust="0"/>
    <p:restoredTop sz="94660"/>
  </p:normalViewPr>
  <p:slideViewPr>
    <p:cSldViewPr>
      <p:cViewPr>
        <p:scale>
          <a:sx n="100" d="100"/>
          <a:sy n="100" d="100"/>
        </p:scale>
        <p:origin x="-270" y="4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 dirty="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9BFD9B7-5994-4E77-A3D3-E8C76C62C32B}" type="datetimeFigureOut">
              <a:rPr lang="en-US" smtClean="0"/>
              <a:pPr/>
              <a:t>10/16/2017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1CC20D5C-F5DF-4A01-9934-6EC7F4EF1E5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8601"/>
            <a:ext cx="7772400" cy="2590799"/>
          </a:xfrm>
        </p:spPr>
        <p:txBody>
          <a:bodyPr>
            <a:noAutofit/>
          </a:bodyPr>
          <a:lstStyle/>
          <a:p>
            <a:r>
              <a:rPr lang="en-US" sz="5400" dirty="0" smtClean="0"/>
              <a:t>ONLINE BUS REGISTRATION FORM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2971800"/>
            <a:ext cx="8686800" cy="2209800"/>
          </a:xfrm>
        </p:spPr>
        <p:txBody>
          <a:bodyPr>
            <a:normAutofit/>
          </a:bodyPr>
          <a:lstStyle/>
          <a:p>
            <a:pPr algn="l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Submitted by:  				Submitted to:</a:t>
            </a:r>
          </a:p>
          <a:p>
            <a:pPr algn="l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V . Hyndavi Reddy -160116737066 		Dr Smriti Agrawal</a:t>
            </a:r>
          </a:p>
          <a:p>
            <a:pPr algn="l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 .Sai Nikhita-160116737076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397691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SUCCESSFUL AND UNSUCCESSFUL REGISTRATIONS</a:t>
            </a:r>
          </a:p>
          <a:p>
            <a:pPr>
              <a:buNone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 descr="succesful re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99" y="1737628"/>
            <a:ext cx="7517001" cy="2894290"/>
          </a:xfrm>
          <a:prstGeom prst="rect">
            <a:avLst/>
          </a:prstGeom>
        </p:spPr>
      </p:pic>
      <p:pic>
        <p:nvPicPr>
          <p:cNvPr id="6" name="Picture 5" descr="unsuccesfulre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4953000"/>
            <a:ext cx="6019800" cy="138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550091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ADMIN LOGIN</a:t>
            </a:r>
          </a:p>
          <a:p>
            <a:pPr>
              <a:buNone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 descr="adminlogi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143000"/>
            <a:ext cx="7689255" cy="4323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169091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UNSUCCESSFUL AND SUCCESSFUL LOGIN</a:t>
            </a:r>
          </a:p>
          <a:p>
            <a:pPr>
              <a:buNone/>
            </a:pPr>
            <a:endParaRPr lang="en-US" sz="32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 descr="unsuccessfullogi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114800"/>
            <a:ext cx="8763000" cy="1560744"/>
          </a:xfrm>
          <a:prstGeom prst="rect">
            <a:avLst/>
          </a:prstGeom>
        </p:spPr>
      </p:pic>
      <p:pic>
        <p:nvPicPr>
          <p:cNvPr id="4" name="Picture 3" descr="successfullog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905000"/>
            <a:ext cx="8382000" cy="19660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397691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STUDENT DETAILS</a:t>
            </a:r>
          </a:p>
          <a:p>
            <a:pPr>
              <a:buNone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 descr="studentdetail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447800"/>
            <a:ext cx="7824787" cy="43992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NTR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214" y="858505"/>
            <a:ext cx="8231386" cy="46278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APPLICATIONS</a:t>
            </a:r>
          </a:p>
          <a:p>
            <a:pPr>
              <a:buNone/>
            </a:pPr>
            <a:r>
              <a:rPr lang="en-US" dirty="0" smtClean="0"/>
              <a:t>		</a:t>
            </a:r>
            <a:r>
              <a:rPr lang="en-US" sz="2400" dirty="0" smtClean="0"/>
              <a:t>Any registration form processes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ADVANTAGES</a:t>
            </a:r>
          </a:p>
          <a:p>
            <a:pPr marL="1401318" lvl="3" indent="-514350">
              <a:buFont typeface="+mj-lt"/>
              <a:buAutoNum type="arabicPeriod"/>
            </a:pPr>
            <a:r>
              <a:rPr lang="en-US" sz="2400" dirty="0" smtClean="0"/>
              <a:t>Easy process</a:t>
            </a:r>
          </a:p>
          <a:p>
            <a:pPr marL="1401318" lvl="3" indent="-514350">
              <a:buFont typeface="+mj-lt"/>
              <a:buAutoNum type="arabicPeriod"/>
            </a:pPr>
            <a:r>
              <a:rPr lang="en-US" sz="2400" dirty="0" smtClean="0"/>
              <a:t>Time saving</a:t>
            </a:r>
          </a:p>
          <a:p>
            <a:pPr marL="1401318" lvl="3" indent="-514350">
              <a:buFont typeface="+mj-lt"/>
              <a:buAutoNum type="arabicPeriod"/>
            </a:pPr>
            <a:r>
              <a:rPr lang="en-US" sz="2400" dirty="0" smtClean="0"/>
              <a:t>Efficient storage</a:t>
            </a:r>
          </a:p>
          <a:p>
            <a:pPr marL="1401318" lvl="3" indent="-51435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APPLICATIONS AND ADVANTAGES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943600"/>
          </a:xfrm>
        </p:spPr>
        <p:txBody>
          <a:bodyPr>
            <a:normAutofit/>
          </a:bodyPr>
          <a:lstStyle/>
          <a:p>
            <a:pPr lvl="8">
              <a:buNone/>
            </a:pPr>
            <a:endParaRPr lang="en-US" sz="2400" dirty="0" smtClean="0"/>
          </a:p>
          <a:p>
            <a:pPr lvl="8">
              <a:buNone/>
            </a:pP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01000" cy="6397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FLOWCHART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3733800" y="1066800"/>
            <a:ext cx="1981200" cy="685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Decision 7"/>
          <p:cNvSpPr/>
          <p:nvPr/>
        </p:nvSpPr>
        <p:spPr>
          <a:xfrm>
            <a:off x="4267200" y="2286000"/>
            <a:ext cx="990600" cy="10668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Data 8"/>
          <p:cNvSpPr/>
          <p:nvPr/>
        </p:nvSpPr>
        <p:spPr>
          <a:xfrm>
            <a:off x="6248400" y="4191000"/>
            <a:ext cx="2057400" cy="76200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lowchart: Process 9"/>
          <p:cNvSpPr/>
          <p:nvPr/>
        </p:nvSpPr>
        <p:spPr>
          <a:xfrm>
            <a:off x="1981200" y="3581400"/>
            <a:ext cx="1524000" cy="9144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lowchart: Process 10"/>
          <p:cNvSpPr/>
          <p:nvPr/>
        </p:nvSpPr>
        <p:spPr>
          <a:xfrm>
            <a:off x="6172200" y="5410200"/>
            <a:ext cx="1524000" cy="6096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3962400" y="6019800"/>
            <a:ext cx="1828800" cy="838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Arrow Connector 13"/>
          <p:cNvCxnSpPr>
            <a:stCxn id="7" idx="4"/>
            <a:endCxn id="8" idx="0"/>
          </p:cNvCxnSpPr>
          <p:nvPr/>
        </p:nvCxnSpPr>
        <p:spPr>
          <a:xfrm rot="16200000" flipH="1">
            <a:off x="4476750" y="2000250"/>
            <a:ext cx="533400" cy="381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8" idx="1"/>
          </p:cNvCxnSpPr>
          <p:nvPr/>
        </p:nvCxnSpPr>
        <p:spPr>
          <a:xfrm rot="10800000">
            <a:off x="2667000" y="2819400"/>
            <a:ext cx="16002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5400000">
            <a:off x="2247900" y="3162300"/>
            <a:ext cx="6858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3"/>
          </p:cNvCxnSpPr>
          <p:nvPr/>
        </p:nvCxnSpPr>
        <p:spPr>
          <a:xfrm>
            <a:off x="5257800" y="2819400"/>
            <a:ext cx="20574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9" idx="1"/>
          </p:cNvCxnSpPr>
          <p:nvPr/>
        </p:nvCxnSpPr>
        <p:spPr>
          <a:xfrm rot="5400000">
            <a:off x="6915944" y="3790950"/>
            <a:ext cx="761206" cy="388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rot="5400000">
            <a:off x="6934994" y="5181600"/>
            <a:ext cx="456406" cy="7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rot="16200000" flipH="1">
            <a:off x="1866900" y="5372100"/>
            <a:ext cx="1676400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rot="5400000">
            <a:off x="6858000" y="6248400"/>
            <a:ext cx="4572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743200" y="6248400"/>
            <a:ext cx="1143000" cy="76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rot="10800000">
            <a:off x="5867400" y="6477000"/>
            <a:ext cx="12192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4267200" y="1219200"/>
            <a:ext cx="87716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Start</a:t>
            </a:r>
            <a:endParaRPr lang="en-U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419600" y="6172200"/>
            <a:ext cx="84830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Stop</a:t>
            </a:r>
            <a:endParaRPr lang="en-U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676400" y="3657600"/>
            <a:ext cx="2057400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Student details</a:t>
            </a:r>
            <a:endParaRPr lang="en-U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324600" y="4191000"/>
            <a:ext cx="198119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Registration form</a:t>
            </a:r>
            <a:endParaRPr lang="en-US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324600" y="5410200"/>
            <a:ext cx="127791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Receipt</a:t>
            </a:r>
            <a:endParaRPr lang="en-U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057400" y="2133600"/>
            <a:ext cx="200888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Admin login</a:t>
            </a:r>
            <a:endParaRPr lang="en-US" sz="2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257800" y="2133600"/>
            <a:ext cx="273824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Click here option</a:t>
            </a:r>
            <a:endParaRPr lang="en-US" sz="24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114800" y="2514600"/>
            <a:ext cx="137160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Main page</a:t>
            </a:r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41" name="Flowchart: Process 40"/>
          <p:cNvSpPr/>
          <p:nvPr/>
        </p:nvSpPr>
        <p:spPr>
          <a:xfrm>
            <a:off x="6705600" y="3048000"/>
            <a:ext cx="1447800" cy="6096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6553200" y="3124200"/>
            <a:ext cx="1676400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Bus Routes</a:t>
            </a:r>
            <a:endParaRPr lang="en-US" sz="2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cxnSp>
        <p:nvCxnSpPr>
          <p:cNvPr id="48" name="Straight Arrow Connector 47"/>
          <p:cNvCxnSpPr/>
          <p:nvPr/>
        </p:nvCxnSpPr>
        <p:spPr>
          <a:xfrm rot="5400000">
            <a:off x="7200900" y="2933700"/>
            <a:ext cx="2286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This online registration form will be very useful and timesaving</a:t>
            </a:r>
          </a:p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The problem statement which we thought of is achieved to the maximum extent.</a:t>
            </a:r>
          </a:p>
          <a:p>
            <a:pPr>
              <a:buNone/>
            </a:pPr>
            <a:endParaRPr lang="en-US" sz="32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32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47800" y="2057400"/>
            <a:ext cx="6248400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Thank you</a:t>
            </a:r>
            <a:endParaRPr lang="en-US" sz="80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In Cbit the bus fee registration for a student is very tedious and time taking task .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Reason behind it is the students to take registration forms which involves to choose their bus number which after submitting receipt is given.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To make it digital and time saving, we were motivated to do this project.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143000"/>
          </a:xfrm>
        </p:spPr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Operating system	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	: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	Windows 8.1 64bit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Front end 			: 	Html ,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Php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Back end 			: 	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Mysqli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database 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Documentation tool	:	Microsoft office(2007)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Server tool		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	: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Wampserver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REQUIREMENTS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Our main page consists of admin login and a click here button for students which will take them to the registration </a:t>
            </a: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form . Admin login in which he can check the student details . </a:t>
            </a: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Students can register for the bus facility</a:t>
            </a:r>
            <a:endParaRPr lang="en-US" sz="32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32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DMIN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0" y="381000"/>
            <a:ext cx="7579896" cy="2667000"/>
          </a:xfrm>
        </p:spPr>
      </p:pic>
      <p:pic>
        <p:nvPicPr>
          <p:cNvPr id="9" name="Picture 8" descr="STUD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514600"/>
            <a:ext cx="7266562" cy="411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MAIN PAGE: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4" name="Picture 3" descr="main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080" y="1372603"/>
            <a:ext cx="7452520" cy="41899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169091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CLICK HERE OPTION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 descr="clickhe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553720" cy="42468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321491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BUS ROUTES</a:t>
            </a:r>
          </a:p>
          <a:p>
            <a:pPr>
              <a:buNone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 descr="busrout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524000"/>
            <a:ext cx="7315200" cy="41127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321491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 pitchFamily="18" charset="0"/>
                <a:cs typeface="Times New Roman" pitchFamily="18" charset="0"/>
              </a:rPr>
              <a:t>REGISTRATION FORM</a:t>
            </a:r>
          </a:p>
          <a:p>
            <a:pPr>
              <a:buNone/>
            </a:pP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 descr="Registr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95401"/>
            <a:ext cx="8153400" cy="4584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229</TotalTime>
  <Words>183</Words>
  <Application>Microsoft Office PowerPoint</Application>
  <PresentationFormat>On-screen Show (4:3)</PresentationFormat>
  <Paragraphs>49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Concourse</vt:lpstr>
      <vt:lpstr>ONLINE BUS REGISTRATION FORM</vt:lpstr>
      <vt:lpstr>MOTIVATION</vt:lpstr>
      <vt:lpstr>SOFTWARE REQUIREMENTS</vt:lpstr>
      <vt:lpstr>INTRODUCTION</vt:lpstr>
      <vt:lpstr>Slide 5</vt:lpstr>
      <vt:lpstr>IMPLEMENTATION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APPLICATIONS AND ADVANTAGES</vt:lpstr>
      <vt:lpstr>FLOWCHART</vt:lpstr>
      <vt:lpstr>CONCLUSION</vt:lpstr>
      <vt:lpstr>Slide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Bus Registration Form</dc:title>
  <dc:creator>USER</dc:creator>
  <cp:lastModifiedBy>USER</cp:lastModifiedBy>
  <cp:revision>26</cp:revision>
  <dcterms:created xsi:type="dcterms:W3CDTF">2017-10-15T05:16:40Z</dcterms:created>
  <dcterms:modified xsi:type="dcterms:W3CDTF">2017-10-16T02:43:37Z</dcterms:modified>
</cp:coreProperties>
</file>

<file path=docProps/thumbnail.jpeg>
</file>